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236075" cy="67659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3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706" y="1107294"/>
            <a:ext cx="7850664" cy="2355544"/>
          </a:xfrm>
        </p:spPr>
        <p:txBody>
          <a:bodyPr anchor="b"/>
          <a:lstStyle>
            <a:lvl1pPr algn="ctr"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510" y="3553677"/>
            <a:ext cx="6927056" cy="1633532"/>
          </a:xfrm>
        </p:spPr>
        <p:txBody>
          <a:bodyPr/>
          <a:lstStyle>
            <a:lvl1pPr marL="0" indent="0" algn="ctr">
              <a:buNone/>
              <a:defRPr sz="2368"/>
            </a:lvl1pPr>
            <a:lvl2pPr marL="451074" indent="0" algn="ctr">
              <a:buNone/>
              <a:defRPr sz="1973"/>
            </a:lvl2pPr>
            <a:lvl3pPr marL="902147" indent="0" algn="ctr">
              <a:buNone/>
              <a:defRPr sz="1776"/>
            </a:lvl3pPr>
            <a:lvl4pPr marL="1353221" indent="0" algn="ctr">
              <a:buNone/>
              <a:defRPr sz="1579"/>
            </a:lvl4pPr>
            <a:lvl5pPr marL="1804294" indent="0" algn="ctr">
              <a:buNone/>
              <a:defRPr sz="1579"/>
            </a:lvl5pPr>
            <a:lvl6pPr marL="2255368" indent="0" algn="ctr">
              <a:buNone/>
              <a:defRPr sz="1579"/>
            </a:lvl6pPr>
            <a:lvl7pPr marL="2706441" indent="0" algn="ctr">
              <a:buNone/>
              <a:defRPr sz="1579"/>
            </a:lvl7pPr>
            <a:lvl8pPr marL="3157515" indent="0" algn="ctr">
              <a:buNone/>
              <a:defRPr sz="1579"/>
            </a:lvl8pPr>
            <a:lvl9pPr marL="3608588" indent="0" algn="ctr">
              <a:buNone/>
              <a:defRPr sz="157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73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8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9567" y="360223"/>
            <a:ext cx="1991529" cy="57338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4981" y="360223"/>
            <a:ext cx="5859135" cy="57338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5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8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170" y="1686785"/>
            <a:ext cx="7966115" cy="2814436"/>
          </a:xfrm>
        </p:spPr>
        <p:txBody>
          <a:bodyPr anchor="b"/>
          <a:lstStyle>
            <a:lvl1pPr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170" y="4527846"/>
            <a:ext cx="7966115" cy="1480046"/>
          </a:xfrm>
        </p:spPr>
        <p:txBody>
          <a:bodyPr/>
          <a:lstStyle>
            <a:lvl1pPr marL="0" indent="0">
              <a:buNone/>
              <a:defRPr sz="2368">
                <a:solidFill>
                  <a:schemeClr val="tx1"/>
                </a:solidFill>
              </a:defRPr>
            </a:lvl1pPr>
            <a:lvl2pPr marL="45107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2pPr>
            <a:lvl3pPr marL="902147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3pPr>
            <a:lvl4pPr marL="135322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4pPr>
            <a:lvl5pPr marL="1804294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5pPr>
            <a:lvl6pPr marL="225536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6pPr>
            <a:lvl7pPr marL="270644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7pPr>
            <a:lvl8pPr marL="3157515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8pPr>
            <a:lvl9pPr marL="360858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4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4980" y="1801114"/>
            <a:ext cx="3925332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763" y="1801114"/>
            <a:ext cx="3925332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4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360224"/>
            <a:ext cx="7966115" cy="13077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184" y="1658592"/>
            <a:ext cx="3907292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184" y="2471442"/>
            <a:ext cx="3907292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5763" y="1658592"/>
            <a:ext cx="3926535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5763" y="2471442"/>
            <a:ext cx="3926535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8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451062"/>
            <a:ext cx="2978875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6535" y="974169"/>
            <a:ext cx="4675763" cy="4808192"/>
          </a:xfrm>
        </p:spPr>
        <p:txBody>
          <a:bodyPr/>
          <a:lstStyle>
            <a:lvl1pPr>
              <a:defRPr sz="3157"/>
            </a:lvl1pPr>
            <a:lvl2pPr>
              <a:defRPr sz="2762"/>
            </a:lvl2pPr>
            <a:lvl3pPr>
              <a:defRPr sz="2368"/>
            </a:lvl3pPr>
            <a:lvl4pPr>
              <a:defRPr sz="1973"/>
            </a:lvl4pPr>
            <a:lvl5pPr>
              <a:defRPr sz="1973"/>
            </a:lvl5pPr>
            <a:lvl6pPr>
              <a:defRPr sz="1973"/>
            </a:lvl6pPr>
            <a:lvl7pPr>
              <a:defRPr sz="1973"/>
            </a:lvl7pPr>
            <a:lvl8pPr>
              <a:defRPr sz="1973"/>
            </a:lvl8pPr>
            <a:lvl9pPr>
              <a:defRPr sz="19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3" y="2029777"/>
            <a:ext cx="2978875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4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83" y="451062"/>
            <a:ext cx="2978875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26535" y="974169"/>
            <a:ext cx="4675763" cy="4808192"/>
          </a:xfrm>
        </p:spPr>
        <p:txBody>
          <a:bodyPr anchor="t"/>
          <a:lstStyle>
            <a:lvl1pPr marL="0" indent="0">
              <a:buNone/>
              <a:defRPr sz="3157"/>
            </a:lvl1pPr>
            <a:lvl2pPr marL="451074" indent="0">
              <a:buNone/>
              <a:defRPr sz="2762"/>
            </a:lvl2pPr>
            <a:lvl3pPr marL="902147" indent="0">
              <a:buNone/>
              <a:defRPr sz="2368"/>
            </a:lvl3pPr>
            <a:lvl4pPr marL="1353221" indent="0">
              <a:buNone/>
              <a:defRPr sz="1973"/>
            </a:lvl4pPr>
            <a:lvl5pPr marL="1804294" indent="0">
              <a:buNone/>
              <a:defRPr sz="1973"/>
            </a:lvl5pPr>
            <a:lvl6pPr marL="2255368" indent="0">
              <a:buNone/>
              <a:defRPr sz="1973"/>
            </a:lvl6pPr>
            <a:lvl7pPr marL="2706441" indent="0">
              <a:buNone/>
              <a:defRPr sz="1973"/>
            </a:lvl7pPr>
            <a:lvl8pPr marL="3157515" indent="0">
              <a:buNone/>
              <a:defRPr sz="1973"/>
            </a:lvl8pPr>
            <a:lvl9pPr marL="3608588" indent="0">
              <a:buNone/>
              <a:defRPr sz="197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6183" y="2029777"/>
            <a:ext cx="2978875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40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980" y="360224"/>
            <a:ext cx="7966115" cy="1307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980" y="1801114"/>
            <a:ext cx="7966115" cy="4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4980" y="6271012"/>
            <a:ext cx="2078117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3EF0B-9A5A-4F65-83E3-F4971F823283}" type="datetimeFigureOut">
              <a:rPr lang="en-US" smtClean="0"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9450" y="6271012"/>
            <a:ext cx="3117175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22978" y="6271012"/>
            <a:ext cx="2078117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696AD-44D6-4765-96D8-032F2040B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4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02147" rtl="0" eaLnBrk="1" latinLnBrk="0" hangingPunct="1">
        <a:lnSpc>
          <a:spcPct val="90000"/>
        </a:lnSpc>
        <a:spcBef>
          <a:spcPct val="0"/>
        </a:spcBef>
        <a:buNone/>
        <a:defRPr sz="43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537" indent="-225537" algn="l" defTabSz="902147" rtl="0" eaLnBrk="1" latinLnBrk="0" hangingPunct="1">
        <a:lnSpc>
          <a:spcPct val="90000"/>
        </a:lnSpc>
        <a:spcBef>
          <a:spcPts val="987"/>
        </a:spcBef>
        <a:buFont typeface="Arial" panose="020B0604020202020204" pitchFamily="34" charset="0"/>
        <a:buChar char="•"/>
        <a:defRPr sz="2762" kern="1200">
          <a:solidFill>
            <a:schemeClr val="tx1"/>
          </a:solidFill>
          <a:latin typeface="+mn-lt"/>
          <a:ea typeface="+mn-ea"/>
          <a:cs typeface="+mn-cs"/>
        </a:defRPr>
      </a:lvl1pPr>
      <a:lvl2pPr marL="676610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2368" kern="1200">
          <a:solidFill>
            <a:schemeClr val="tx1"/>
          </a:solidFill>
          <a:latin typeface="+mn-lt"/>
          <a:ea typeface="+mn-ea"/>
          <a:cs typeface="+mn-cs"/>
        </a:defRPr>
      </a:lvl2pPr>
      <a:lvl3pPr marL="112768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973" kern="1200">
          <a:solidFill>
            <a:schemeClr val="tx1"/>
          </a:solidFill>
          <a:latin typeface="+mn-lt"/>
          <a:ea typeface="+mn-ea"/>
          <a:cs typeface="+mn-cs"/>
        </a:defRPr>
      </a:lvl3pPr>
      <a:lvl4pPr marL="1578757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202983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48090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931978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38305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834125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1pPr>
      <a:lvl2pPr marL="45107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2pPr>
      <a:lvl3pPr marL="902147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35322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180429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25536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70644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157515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60858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abric surface&#10;&#10;Description automatically generated">
            <a:extLst>
              <a:ext uri="{FF2B5EF4-FFF2-40B4-BE49-F238E27FC236}">
                <a16:creationId xmlns:a16="http://schemas.microsoft.com/office/drawing/2014/main" id="{FC02D933-3C65-43F7-8901-1DDCC8DC9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9"/>
            <a:ext cx="9236075" cy="67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00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ook&#10;&#10;Description automatically generated">
            <a:extLst>
              <a:ext uri="{FF2B5EF4-FFF2-40B4-BE49-F238E27FC236}">
                <a16:creationId xmlns:a16="http://schemas.microsoft.com/office/drawing/2014/main" id="{7B9F2FA7-F095-4082-ACDC-26AEF2257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6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3E85AD2-2102-40F1-AC7C-ED25DAB4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92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3B83EC4-356C-407D-95F0-1715769BF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4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ackboard&#10;&#10;Description automatically generated">
            <a:extLst>
              <a:ext uri="{FF2B5EF4-FFF2-40B4-BE49-F238E27FC236}">
                <a16:creationId xmlns:a16="http://schemas.microsoft.com/office/drawing/2014/main" id="{8226C723-3AFB-4F6B-B1C6-B42A53746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C579568-E699-45B9-A8FE-EBDD6FC0A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8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ackboard&#10;&#10;Description automatically generated">
            <a:extLst>
              <a:ext uri="{FF2B5EF4-FFF2-40B4-BE49-F238E27FC236}">
                <a16:creationId xmlns:a16="http://schemas.microsoft.com/office/drawing/2014/main" id="{982BEDC5-B16E-4D81-9EB9-BEEF546A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7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blackboard&#10;&#10;Description automatically generated">
            <a:extLst>
              <a:ext uri="{FF2B5EF4-FFF2-40B4-BE49-F238E27FC236}">
                <a16:creationId xmlns:a16="http://schemas.microsoft.com/office/drawing/2014/main" id="{A75DFF21-D164-459D-AED1-29D56D5F4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nitor, screen, television, photo&#10;&#10;Description automatically generated">
            <a:extLst>
              <a:ext uri="{FF2B5EF4-FFF2-40B4-BE49-F238E27FC236}">
                <a16:creationId xmlns:a16="http://schemas.microsoft.com/office/drawing/2014/main" id="{56D81F6F-B2A5-4340-8888-7D6192AA9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"/>
            <a:ext cx="9236075" cy="674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3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0</Words>
  <Application>Microsoft Office PowerPoint</Application>
  <PresentationFormat>Custom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Prakul Gupta</dc:creator>
  <cp:lastModifiedBy>Prakul Gupta</cp:lastModifiedBy>
  <cp:revision>6</cp:revision>
  <dcterms:created xsi:type="dcterms:W3CDTF">2020-01-27T21:30:48Z</dcterms:created>
  <dcterms:modified xsi:type="dcterms:W3CDTF">2020-01-29T07:20:49Z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prakgup@microsoft.com</vt:lpwstr>
  </property>
  <property fmtid="{D5CDD505-2E9C-101B-9397-08002B2CF9AE}" pid="5" name="MSIP_Label_f42aa342-8706-4288-bd11-ebb85995028c_SetDate">
    <vt:lpwstr>2020-01-27T21:34:54.8987452Z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3073fe90-3bf5-4337-9fb1-dcf674b5ecae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